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1" r:id="rId3"/>
    <p:sldId id="258" r:id="rId4"/>
    <p:sldId id="270" r:id="rId5"/>
    <p:sldId id="262" r:id="rId6"/>
    <p:sldId id="272" r:id="rId7"/>
    <p:sldId id="273" r:id="rId8"/>
    <p:sldId id="274" r:id="rId9"/>
    <p:sldId id="268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BC7CE-4BDB-4000-B8A3-B3FC7C2552BE}" v="16" dt="2025-01-07T17:36:38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Reynolds" userId="8f8eb9c1-7800-41e6-962f-3ce6ff2615e4" providerId="ADAL" clId="{48DBC7CE-4BDB-4000-B8A3-B3FC7C2552BE}"/>
    <pc:docChg chg="undo custSel addSld delSld modSld sldOrd">
      <pc:chgData name="Dan Reynolds" userId="8f8eb9c1-7800-41e6-962f-3ce6ff2615e4" providerId="ADAL" clId="{48DBC7CE-4BDB-4000-B8A3-B3FC7C2552BE}" dt="2025-01-07T17:37:04.335" v="662" actId="207"/>
      <pc:docMkLst>
        <pc:docMk/>
      </pc:docMkLst>
      <pc:sldChg chg="addSp delSp modSp mod">
        <pc:chgData name="Dan Reynolds" userId="8f8eb9c1-7800-41e6-962f-3ce6ff2615e4" providerId="ADAL" clId="{48DBC7CE-4BDB-4000-B8A3-B3FC7C2552BE}" dt="2025-01-07T17:07:49.513" v="53" actId="1076"/>
        <pc:sldMkLst>
          <pc:docMk/>
          <pc:sldMk cId="1720198254" sldId="256"/>
        </pc:sldMkLst>
        <pc:spChg chg="del">
          <ac:chgData name="Dan Reynolds" userId="8f8eb9c1-7800-41e6-962f-3ce6ff2615e4" providerId="ADAL" clId="{48DBC7CE-4BDB-4000-B8A3-B3FC7C2552BE}" dt="2025-01-07T17:06:23.820" v="42" actId="478"/>
          <ac:spMkLst>
            <pc:docMk/>
            <pc:sldMk cId="1720198254" sldId="256"/>
            <ac:spMk id="2" creationId="{8112F622-F05F-DAA8-EA99-3CE5B0B5FCCF}"/>
          </ac:spMkLst>
        </pc:spChg>
        <pc:spChg chg="mod">
          <ac:chgData name="Dan Reynolds" userId="8f8eb9c1-7800-41e6-962f-3ce6ff2615e4" providerId="ADAL" clId="{48DBC7CE-4BDB-4000-B8A3-B3FC7C2552BE}" dt="2025-01-07T17:06:18.690" v="41" actId="20577"/>
          <ac:spMkLst>
            <pc:docMk/>
            <pc:sldMk cId="1720198254" sldId="256"/>
            <ac:spMk id="3" creationId="{8D8A2B3E-B469-D8C1-A147-2566F430478C}"/>
          </ac:spMkLst>
        </pc:spChg>
        <pc:spChg chg="add del mod">
          <ac:chgData name="Dan Reynolds" userId="8f8eb9c1-7800-41e6-962f-3ce6ff2615e4" providerId="ADAL" clId="{48DBC7CE-4BDB-4000-B8A3-B3FC7C2552BE}" dt="2025-01-07T17:06:26.499" v="43" actId="478"/>
          <ac:spMkLst>
            <pc:docMk/>
            <pc:sldMk cId="1720198254" sldId="256"/>
            <ac:spMk id="6" creationId="{028F2C2B-F547-7F06-45A6-A723B21C6EBB}"/>
          </ac:spMkLst>
        </pc:spChg>
        <pc:picChg chg="add del mod">
          <ac:chgData name="Dan Reynolds" userId="8f8eb9c1-7800-41e6-962f-3ce6ff2615e4" providerId="ADAL" clId="{48DBC7CE-4BDB-4000-B8A3-B3FC7C2552BE}" dt="2025-01-07T17:07:12.605" v="48" actId="478"/>
          <ac:picMkLst>
            <pc:docMk/>
            <pc:sldMk cId="1720198254" sldId="256"/>
            <ac:picMk id="8" creationId="{5120140A-198B-D92F-FCF1-9C257CF08779}"/>
          </ac:picMkLst>
        </pc:picChg>
        <pc:picChg chg="add mod">
          <ac:chgData name="Dan Reynolds" userId="8f8eb9c1-7800-41e6-962f-3ce6ff2615e4" providerId="ADAL" clId="{48DBC7CE-4BDB-4000-B8A3-B3FC7C2552BE}" dt="2025-01-07T17:07:49.513" v="53" actId="1076"/>
          <ac:picMkLst>
            <pc:docMk/>
            <pc:sldMk cId="1720198254" sldId="256"/>
            <ac:picMk id="10" creationId="{E4F42D52-AFDF-A7CA-75E2-D0292C281649}"/>
          </ac:picMkLst>
        </pc:picChg>
        <pc:picChg chg="del">
          <ac:chgData name="Dan Reynolds" userId="8f8eb9c1-7800-41e6-962f-3ce6ff2615e4" providerId="ADAL" clId="{48DBC7CE-4BDB-4000-B8A3-B3FC7C2552BE}" dt="2025-01-07T17:05:45.313" v="0" actId="478"/>
          <ac:picMkLst>
            <pc:docMk/>
            <pc:sldMk cId="1720198254" sldId="256"/>
            <ac:picMk id="1030" creationId="{41F3FC1D-F939-27C3-FF04-337F4A04E5C8}"/>
          </ac:picMkLst>
        </pc:picChg>
        <pc:picChg chg="del">
          <ac:chgData name="Dan Reynolds" userId="8f8eb9c1-7800-41e6-962f-3ce6ff2615e4" providerId="ADAL" clId="{48DBC7CE-4BDB-4000-B8A3-B3FC7C2552BE}" dt="2025-01-07T17:05:46.849" v="1" actId="478"/>
          <ac:picMkLst>
            <pc:docMk/>
            <pc:sldMk cId="1720198254" sldId="256"/>
            <ac:picMk id="1032" creationId="{2F506920-3FB5-C6F6-F31E-90B43FABF256}"/>
          </ac:picMkLst>
        </pc:picChg>
      </pc:sldChg>
      <pc:sldChg chg="modSp mod">
        <pc:chgData name="Dan Reynolds" userId="8f8eb9c1-7800-41e6-962f-3ce6ff2615e4" providerId="ADAL" clId="{48DBC7CE-4BDB-4000-B8A3-B3FC7C2552BE}" dt="2025-01-07T17:21:50.394" v="472" actId="404"/>
        <pc:sldMkLst>
          <pc:docMk/>
          <pc:sldMk cId="221215035" sldId="258"/>
        </pc:sldMkLst>
        <pc:spChg chg="mod">
          <ac:chgData name="Dan Reynolds" userId="8f8eb9c1-7800-41e6-962f-3ce6ff2615e4" providerId="ADAL" clId="{48DBC7CE-4BDB-4000-B8A3-B3FC7C2552BE}" dt="2025-01-07T17:18:31.495" v="392" actId="20577"/>
          <ac:spMkLst>
            <pc:docMk/>
            <pc:sldMk cId="221215035" sldId="258"/>
            <ac:spMk id="2" creationId="{15AA6929-F9E2-4981-EADA-C63FA390E56F}"/>
          </ac:spMkLst>
        </pc:spChg>
        <pc:spChg chg="mod">
          <ac:chgData name="Dan Reynolds" userId="8f8eb9c1-7800-41e6-962f-3ce6ff2615e4" providerId="ADAL" clId="{48DBC7CE-4BDB-4000-B8A3-B3FC7C2552BE}" dt="2025-01-07T17:21:50.394" v="472" actId="404"/>
          <ac:spMkLst>
            <pc:docMk/>
            <pc:sldMk cId="221215035" sldId="258"/>
            <ac:spMk id="4" creationId="{D8BE0DBB-AE7E-E7AA-B6A0-66BBB0DA0DD2}"/>
          </ac:spMkLst>
        </pc:spChg>
      </pc:sldChg>
      <pc:sldChg chg="del">
        <pc:chgData name="Dan Reynolds" userId="8f8eb9c1-7800-41e6-962f-3ce6ff2615e4" providerId="ADAL" clId="{48DBC7CE-4BDB-4000-B8A3-B3FC7C2552BE}" dt="2025-01-07T17:21:59.604" v="473" actId="47"/>
        <pc:sldMkLst>
          <pc:docMk/>
          <pc:sldMk cId="702076385" sldId="259"/>
        </pc:sldMkLst>
      </pc:sldChg>
      <pc:sldChg chg="del">
        <pc:chgData name="Dan Reynolds" userId="8f8eb9c1-7800-41e6-962f-3ce6ff2615e4" providerId="ADAL" clId="{48DBC7CE-4BDB-4000-B8A3-B3FC7C2552BE}" dt="2025-01-07T17:22:02.034" v="475" actId="47"/>
        <pc:sldMkLst>
          <pc:docMk/>
          <pc:sldMk cId="1974544136" sldId="260"/>
        </pc:sldMkLst>
      </pc:sldChg>
      <pc:sldChg chg="del">
        <pc:chgData name="Dan Reynolds" userId="8f8eb9c1-7800-41e6-962f-3ce6ff2615e4" providerId="ADAL" clId="{48DBC7CE-4BDB-4000-B8A3-B3FC7C2552BE}" dt="2025-01-07T17:22:06.025" v="476" actId="47"/>
        <pc:sldMkLst>
          <pc:docMk/>
          <pc:sldMk cId="1803181029" sldId="261"/>
        </pc:sldMkLst>
      </pc:sldChg>
      <pc:sldChg chg="modSp mod">
        <pc:chgData name="Dan Reynolds" userId="8f8eb9c1-7800-41e6-962f-3ce6ff2615e4" providerId="ADAL" clId="{48DBC7CE-4BDB-4000-B8A3-B3FC7C2552BE}" dt="2025-01-07T17:21:42.553" v="471" actId="20577"/>
        <pc:sldMkLst>
          <pc:docMk/>
          <pc:sldMk cId="1063449269" sldId="262"/>
        </pc:sldMkLst>
        <pc:spChg chg="mod">
          <ac:chgData name="Dan Reynolds" userId="8f8eb9c1-7800-41e6-962f-3ce6ff2615e4" providerId="ADAL" clId="{48DBC7CE-4BDB-4000-B8A3-B3FC7C2552BE}" dt="2025-01-07T17:12:56.717" v="152" actId="20577"/>
          <ac:spMkLst>
            <pc:docMk/>
            <pc:sldMk cId="1063449269" sldId="262"/>
            <ac:spMk id="2" creationId="{15AA6929-F9E2-4981-EADA-C63FA390E56F}"/>
          </ac:spMkLst>
        </pc:spChg>
        <pc:spChg chg="mod">
          <ac:chgData name="Dan Reynolds" userId="8f8eb9c1-7800-41e6-962f-3ce6ff2615e4" providerId="ADAL" clId="{48DBC7CE-4BDB-4000-B8A3-B3FC7C2552BE}" dt="2025-01-07T17:21:42.553" v="471" actId="20577"/>
          <ac:spMkLst>
            <pc:docMk/>
            <pc:sldMk cId="1063449269" sldId="262"/>
            <ac:spMk id="4" creationId="{D8BE0DBB-AE7E-E7AA-B6A0-66BBB0DA0DD2}"/>
          </ac:spMkLst>
        </pc:spChg>
      </pc:sldChg>
      <pc:sldChg chg="del">
        <pc:chgData name="Dan Reynolds" userId="8f8eb9c1-7800-41e6-962f-3ce6ff2615e4" providerId="ADAL" clId="{48DBC7CE-4BDB-4000-B8A3-B3FC7C2552BE}" dt="2025-01-07T17:22:07.596" v="477" actId="47"/>
        <pc:sldMkLst>
          <pc:docMk/>
          <pc:sldMk cId="2288742366" sldId="263"/>
        </pc:sldMkLst>
      </pc:sldChg>
      <pc:sldChg chg="del">
        <pc:chgData name="Dan Reynolds" userId="8f8eb9c1-7800-41e6-962f-3ce6ff2615e4" providerId="ADAL" clId="{48DBC7CE-4BDB-4000-B8A3-B3FC7C2552BE}" dt="2025-01-07T17:22:08.822" v="478" actId="47"/>
        <pc:sldMkLst>
          <pc:docMk/>
          <pc:sldMk cId="3656494313" sldId="264"/>
        </pc:sldMkLst>
      </pc:sldChg>
      <pc:sldChg chg="del">
        <pc:chgData name="Dan Reynolds" userId="8f8eb9c1-7800-41e6-962f-3ce6ff2615e4" providerId="ADAL" clId="{48DBC7CE-4BDB-4000-B8A3-B3FC7C2552BE}" dt="2025-01-07T17:22:09.726" v="479" actId="47"/>
        <pc:sldMkLst>
          <pc:docMk/>
          <pc:sldMk cId="2053563118" sldId="265"/>
        </pc:sldMkLst>
      </pc:sldChg>
      <pc:sldChg chg="add del">
        <pc:chgData name="Dan Reynolds" userId="8f8eb9c1-7800-41e6-962f-3ce6ff2615e4" providerId="ADAL" clId="{48DBC7CE-4BDB-4000-B8A3-B3FC7C2552BE}" dt="2025-01-07T17:22:19.214" v="482" actId="47"/>
        <pc:sldMkLst>
          <pc:docMk/>
          <pc:sldMk cId="2434323570" sldId="266"/>
        </pc:sldMkLst>
      </pc:sldChg>
      <pc:sldChg chg="del">
        <pc:chgData name="Dan Reynolds" userId="8f8eb9c1-7800-41e6-962f-3ce6ff2615e4" providerId="ADAL" clId="{48DBC7CE-4BDB-4000-B8A3-B3FC7C2552BE}" dt="2025-01-07T17:22:25.603" v="483" actId="47"/>
        <pc:sldMkLst>
          <pc:docMk/>
          <pc:sldMk cId="2282281374" sldId="267"/>
        </pc:sldMkLst>
      </pc:sldChg>
      <pc:sldChg chg="modSp mod">
        <pc:chgData name="Dan Reynolds" userId="8f8eb9c1-7800-41e6-962f-3ce6ff2615e4" providerId="ADAL" clId="{48DBC7CE-4BDB-4000-B8A3-B3FC7C2552BE}" dt="2025-01-07T17:36:49.705" v="659" actId="207"/>
        <pc:sldMkLst>
          <pc:docMk/>
          <pc:sldMk cId="3803832061" sldId="268"/>
        </pc:sldMkLst>
        <pc:spChg chg="mod">
          <ac:chgData name="Dan Reynolds" userId="8f8eb9c1-7800-41e6-962f-3ce6ff2615e4" providerId="ADAL" clId="{48DBC7CE-4BDB-4000-B8A3-B3FC7C2552BE}" dt="2025-01-07T17:36:49.705" v="659" actId="207"/>
          <ac:spMkLst>
            <pc:docMk/>
            <pc:sldMk cId="3803832061" sldId="268"/>
            <ac:spMk id="4" creationId="{D8BE0DBB-AE7E-E7AA-B6A0-66BBB0DA0DD2}"/>
          </ac:spMkLst>
        </pc:spChg>
      </pc:sldChg>
      <pc:sldChg chg="del">
        <pc:chgData name="Dan Reynolds" userId="8f8eb9c1-7800-41e6-962f-3ce6ff2615e4" providerId="ADAL" clId="{48DBC7CE-4BDB-4000-B8A3-B3FC7C2552BE}" dt="2025-01-07T17:22:00.775" v="474" actId="47"/>
        <pc:sldMkLst>
          <pc:docMk/>
          <pc:sldMk cId="2765189208" sldId="269"/>
        </pc:sldMkLst>
      </pc:sldChg>
      <pc:sldChg chg="addSp modSp add mod ord">
        <pc:chgData name="Dan Reynolds" userId="8f8eb9c1-7800-41e6-962f-3ce6ff2615e4" providerId="ADAL" clId="{48DBC7CE-4BDB-4000-B8A3-B3FC7C2552BE}" dt="2025-01-07T17:25:21.961" v="500" actId="115"/>
        <pc:sldMkLst>
          <pc:docMk/>
          <pc:sldMk cId="566283724" sldId="270"/>
        </pc:sldMkLst>
        <pc:spChg chg="mod">
          <ac:chgData name="Dan Reynolds" userId="8f8eb9c1-7800-41e6-962f-3ce6ff2615e4" providerId="ADAL" clId="{48DBC7CE-4BDB-4000-B8A3-B3FC7C2552BE}" dt="2025-01-07T17:20:21.040" v="445" actId="20577"/>
          <ac:spMkLst>
            <pc:docMk/>
            <pc:sldMk cId="566283724" sldId="270"/>
            <ac:spMk id="2" creationId="{8AC1CD7F-C164-B1FB-E1CB-59ED7B969411}"/>
          </ac:spMkLst>
        </pc:spChg>
        <pc:spChg chg="mod">
          <ac:chgData name="Dan Reynolds" userId="8f8eb9c1-7800-41e6-962f-3ce6ff2615e4" providerId="ADAL" clId="{48DBC7CE-4BDB-4000-B8A3-B3FC7C2552BE}" dt="2025-01-07T17:25:21.961" v="500" actId="115"/>
          <ac:spMkLst>
            <pc:docMk/>
            <pc:sldMk cId="566283724" sldId="270"/>
            <ac:spMk id="4" creationId="{DFB2CF64-B554-BC7B-D56C-678BCF28B4A7}"/>
          </ac:spMkLst>
        </pc:spChg>
        <pc:spChg chg="add">
          <ac:chgData name="Dan Reynolds" userId="8f8eb9c1-7800-41e6-962f-3ce6ff2615e4" providerId="ADAL" clId="{48DBC7CE-4BDB-4000-B8A3-B3FC7C2552BE}" dt="2025-01-07T17:24:37.086" v="494"/>
          <ac:spMkLst>
            <pc:docMk/>
            <pc:sldMk cId="566283724" sldId="270"/>
            <ac:spMk id="5" creationId="{61140063-B291-76C2-E95C-BD6486A7C00E}"/>
          </ac:spMkLst>
        </pc:spChg>
        <pc:spChg chg="add">
          <ac:chgData name="Dan Reynolds" userId="8f8eb9c1-7800-41e6-962f-3ce6ff2615e4" providerId="ADAL" clId="{48DBC7CE-4BDB-4000-B8A3-B3FC7C2552BE}" dt="2025-01-07T17:24:37.086" v="494"/>
          <ac:spMkLst>
            <pc:docMk/>
            <pc:sldMk cId="566283724" sldId="270"/>
            <ac:spMk id="6" creationId="{55BB0978-EA64-51ED-E8A6-4D0567C9C624}"/>
          </ac:spMkLst>
        </pc:spChg>
        <pc:spChg chg="add">
          <ac:chgData name="Dan Reynolds" userId="8f8eb9c1-7800-41e6-962f-3ce6ff2615e4" providerId="ADAL" clId="{48DBC7CE-4BDB-4000-B8A3-B3FC7C2552BE}" dt="2025-01-07T17:24:41.303" v="495"/>
          <ac:spMkLst>
            <pc:docMk/>
            <pc:sldMk cId="566283724" sldId="270"/>
            <ac:spMk id="7" creationId="{C99D5769-A9F4-3AF3-DD42-E06DE7BE2254}"/>
          </ac:spMkLst>
        </pc:spChg>
        <pc:spChg chg="add">
          <ac:chgData name="Dan Reynolds" userId="8f8eb9c1-7800-41e6-962f-3ce6ff2615e4" providerId="ADAL" clId="{48DBC7CE-4BDB-4000-B8A3-B3FC7C2552BE}" dt="2025-01-07T17:24:41.303" v="495"/>
          <ac:spMkLst>
            <pc:docMk/>
            <pc:sldMk cId="566283724" sldId="270"/>
            <ac:spMk id="8" creationId="{DFF360F6-34C8-55E8-4526-835B35437143}"/>
          </ac:spMkLst>
        </pc:spChg>
      </pc:sldChg>
      <pc:sldChg chg="modSp add mod ord">
        <pc:chgData name="Dan Reynolds" userId="8f8eb9c1-7800-41e6-962f-3ce6ff2615e4" providerId="ADAL" clId="{48DBC7CE-4BDB-4000-B8A3-B3FC7C2552BE}" dt="2025-01-07T17:34:01.234" v="656" actId="20577"/>
        <pc:sldMkLst>
          <pc:docMk/>
          <pc:sldMk cId="1798233055" sldId="271"/>
        </pc:sldMkLst>
        <pc:spChg chg="mod">
          <ac:chgData name="Dan Reynolds" userId="8f8eb9c1-7800-41e6-962f-3ce6ff2615e4" providerId="ADAL" clId="{48DBC7CE-4BDB-4000-B8A3-B3FC7C2552BE}" dt="2025-01-07T17:18:07.120" v="361" actId="20577"/>
          <ac:spMkLst>
            <pc:docMk/>
            <pc:sldMk cId="1798233055" sldId="271"/>
            <ac:spMk id="2" creationId="{BB4598FC-22AC-11B6-3F1D-360F62DDAB31}"/>
          </ac:spMkLst>
        </pc:spChg>
        <pc:spChg chg="mod">
          <ac:chgData name="Dan Reynolds" userId="8f8eb9c1-7800-41e6-962f-3ce6ff2615e4" providerId="ADAL" clId="{48DBC7CE-4BDB-4000-B8A3-B3FC7C2552BE}" dt="2025-01-07T17:34:01.234" v="656" actId="20577"/>
          <ac:spMkLst>
            <pc:docMk/>
            <pc:sldMk cId="1798233055" sldId="271"/>
            <ac:spMk id="4" creationId="{7918080A-3748-62CC-26B6-9B3FBF29610D}"/>
          </ac:spMkLst>
        </pc:spChg>
      </pc:sldChg>
      <pc:sldChg chg="addSp modSp add mod">
        <pc:chgData name="Dan Reynolds" userId="8f8eb9c1-7800-41e6-962f-3ce6ff2615e4" providerId="ADAL" clId="{48DBC7CE-4BDB-4000-B8A3-B3FC7C2552BE}" dt="2025-01-07T17:28:16.433" v="561" actId="403"/>
        <pc:sldMkLst>
          <pc:docMk/>
          <pc:sldMk cId="1762576393" sldId="272"/>
        </pc:sldMkLst>
        <pc:spChg chg="mod">
          <ac:chgData name="Dan Reynolds" userId="8f8eb9c1-7800-41e6-962f-3ce6ff2615e4" providerId="ADAL" clId="{48DBC7CE-4BDB-4000-B8A3-B3FC7C2552BE}" dt="2025-01-07T17:26:50.203" v="524" actId="20577"/>
          <ac:spMkLst>
            <pc:docMk/>
            <pc:sldMk cId="1762576393" sldId="272"/>
            <ac:spMk id="2" creationId="{64FE79A1-A2B6-7B4F-FC0A-49E26E92BCC8}"/>
          </ac:spMkLst>
        </pc:spChg>
        <pc:spChg chg="mod">
          <ac:chgData name="Dan Reynolds" userId="8f8eb9c1-7800-41e6-962f-3ce6ff2615e4" providerId="ADAL" clId="{48DBC7CE-4BDB-4000-B8A3-B3FC7C2552BE}" dt="2025-01-07T17:28:16.433" v="561" actId="403"/>
          <ac:spMkLst>
            <pc:docMk/>
            <pc:sldMk cId="1762576393" sldId="272"/>
            <ac:spMk id="4" creationId="{02ACAEBC-6C3E-3693-9D27-8C01B7CA0877}"/>
          </ac:spMkLst>
        </pc:spChg>
        <pc:spChg chg="add">
          <ac:chgData name="Dan Reynolds" userId="8f8eb9c1-7800-41e6-962f-3ce6ff2615e4" providerId="ADAL" clId="{48DBC7CE-4BDB-4000-B8A3-B3FC7C2552BE}" dt="2025-01-07T17:26:54.037" v="525"/>
          <ac:spMkLst>
            <pc:docMk/>
            <pc:sldMk cId="1762576393" sldId="272"/>
            <ac:spMk id="5" creationId="{392CA6CF-0179-4ED7-4BAA-A5D2BBE25FB7}"/>
          </ac:spMkLst>
        </pc:spChg>
      </pc:sldChg>
      <pc:sldChg chg="delSp modSp add mod">
        <pc:chgData name="Dan Reynolds" userId="8f8eb9c1-7800-41e6-962f-3ce6ff2615e4" providerId="ADAL" clId="{48DBC7CE-4BDB-4000-B8A3-B3FC7C2552BE}" dt="2025-01-07T17:37:04.335" v="662" actId="207"/>
        <pc:sldMkLst>
          <pc:docMk/>
          <pc:sldMk cId="1214045564" sldId="273"/>
        </pc:sldMkLst>
        <pc:spChg chg="mod">
          <ac:chgData name="Dan Reynolds" userId="8f8eb9c1-7800-41e6-962f-3ce6ff2615e4" providerId="ADAL" clId="{48DBC7CE-4BDB-4000-B8A3-B3FC7C2552BE}" dt="2025-01-07T17:37:04.335" v="662" actId="207"/>
          <ac:spMkLst>
            <pc:docMk/>
            <pc:sldMk cId="1214045564" sldId="273"/>
            <ac:spMk id="2" creationId="{EB6AC8FC-0EAB-3E25-CDED-A691590DAF38}"/>
          </ac:spMkLst>
        </pc:spChg>
        <pc:spChg chg="del mod">
          <ac:chgData name="Dan Reynolds" userId="8f8eb9c1-7800-41e6-962f-3ce6ff2615e4" providerId="ADAL" clId="{48DBC7CE-4BDB-4000-B8A3-B3FC7C2552BE}" dt="2025-01-07T17:29:06.943" v="569"/>
          <ac:spMkLst>
            <pc:docMk/>
            <pc:sldMk cId="1214045564" sldId="273"/>
            <ac:spMk id="4" creationId="{7B2BA98C-A8B5-9543-5EB4-1216421B376E}"/>
          </ac:spMkLst>
        </pc:spChg>
      </pc:sldChg>
      <pc:sldChg chg="modSp add mod">
        <pc:chgData name="Dan Reynolds" userId="8f8eb9c1-7800-41e6-962f-3ce6ff2615e4" providerId="ADAL" clId="{48DBC7CE-4BDB-4000-B8A3-B3FC7C2552BE}" dt="2025-01-07T17:36:57.951" v="660" actId="207"/>
        <pc:sldMkLst>
          <pc:docMk/>
          <pc:sldMk cId="1325153596" sldId="274"/>
        </pc:sldMkLst>
        <pc:spChg chg="mod">
          <ac:chgData name="Dan Reynolds" userId="8f8eb9c1-7800-41e6-962f-3ce6ff2615e4" providerId="ADAL" clId="{48DBC7CE-4BDB-4000-B8A3-B3FC7C2552BE}" dt="2025-01-07T17:36:57.951" v="660" actId="207"/>
          <ac:spMkLst>
            <pc:docMk/>
            <pc:sldMk cId="1325153596" sldId="274"/>
            <ac:spMk id="2" creationId="{FF5414B1-498E-822F-8201-C4C9D7456EC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1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8ECDD940-F998-43F7-8A6E-785717FB9792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6" y="4473813"/>
            <a:ext cx="5609588" cy="3660537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1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8B0594AF-9D31-45DD-BE16-B591F953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2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585F8-F32A-4C96-888F-5EA8FA68E450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019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3FB5-FF60-4E40-B3DF-5CAB45624C1E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4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6866-4DA5-41C5-BBC2-7D245DC87922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4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495C-56D6-49D8-984A-77D239901CDD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53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9D1FA-C934-4961-BFDD-3DB174CEC6C3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575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E9166-A120-47D2-9E57-1001D5B87A84}" type="datetime1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8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2048C-BF82-4C7B-BF51-874C4957B809}" type="datetime1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4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E520D-D8DD-46B8-A434-BE9161F784F7}" type="datetime1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2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0ED5D-F269-4539-B248-8D674672E67F}" type="datetime1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0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2C986E4-C08B-4A6C-83A1-85033A27E977}" type="datetime1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89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927B3-B326-434F-8AFE-637028539EDD}" type="datetime1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9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5E1E33-4589-43F1-BF72-BDAD5BE7143A}" type="datetime1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B8E138-587F-4300-A0DB-82F1E85F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38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lmesradford.com/our-clients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hicagonpmergerstudy.org/content/mergers-strategy-success-toolkit#maintoolkitgraphic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onprofitsynergyalliance.com/resources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lmesradford.com/" TargetMode="External"/><Relationship Id="rId2" Type="http://schemas.openxmlformats.org/officeDocument/2006/relationships/hyperlink" Target="mailto:dreynolds@holmesradford.com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8A2B3E-B469-D8C1-A147-2566F4304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9150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case for Mergers and combinations</a:t>
            </a:r>
          </a:p>
          <a:p>
            <a:r>
              <a:rPr lang="en-US" sz="2400" dirty="0"/>
              <a:t>January 8, 2025</a:t>
            </a:r>
          </a:p>
          <a:p>
            <a:r>
              <a:rPr lang="en-US" dirty="0"/>
              <a:t>Presented by: dan reynolds, President Holmes, Radford &amp; Reynolds,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7624C-7AE5-90AA-806A-C681497A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1</a:t>
            </a:fld>
            <a:endParaRPr lang="en-US"/>
          </a:p>
        </p:txBody>
      </p:sp>
      <p:pic>
        <p:nvPicPr>
          <p:cNvPr id="10" name="Picture 9" descr="A green circle with white text&#10;&#10;Description automatically generated">
            <a:extLst>
              <a:ext uri="{FF2B5EF4-FFF2-40B4-BE49-F238E27FC236}">
                <a16:creationId xmlns:a16="http://schemas.microsoft.com/office/drawing/2014/main" id="{E4F42D52-AFDF-A7CA-75E2-D0292C2816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391" y="323746"/>
            <a:ext cx="3819217" cy="381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9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D513C-2F40-0A5F-1600-D4306ED41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598FC-22AC-11B6-3F1D-360F62DDA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18080A-3748-62CC-26B6-9B3FBF29610D}"/>
              </a:ext>
            </a:extLst>
          </p:cNvPr>
          <p:cNvSpPr txBox="1"/>
          <p:nvPr/>
        </p:nvSpPr>
        <p:spPr>
          <a:xfrm>
            <a:off x="1199626" y="1870745"/>
            <a:ext cx="9956054" cy="3160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is Holmes?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 in St. Louis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30-year-old firm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Feasibility Studies, Campaign Management, Capacity Building, Strategic Planning, Mergers and Combinations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Notable Campaign Initiatives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01FA75-01B9-5322-C71E-553CA1B00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3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A6929-F9E2-4981-EADA-C63FA390E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the Sector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E0DBB-AE7E-E7AA-B6A0-66BBB0DA0DD2}"/>
              </a:ext>
            </a:extLst>
          </p:cNvPr>
          <p:cNvSpPr txBox="1"/>
          <p:nvPr/>
        </p:nvSpPr>
        <p:spPr>
          <a:xfrm>
            <a:off x="1199626" y="1870745"/>
            <a:ext cx="995605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The nonprofit sector is experiencing a dynamically changing environment challenging most organizations and their missions in a variety of ways:  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Raising more money during a time when funding resources and donors are changing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inding a way to be unique among too many nonprofits providing the same or similar services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Executive Directors retiring and the difficulty of attracting a skilled workforce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ddressing legal issues and new legislation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Importance of financial management for the organization; program development and evaluation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reating a compelling brand story.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8A1890-7247-DA54-20A3-CFF179825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DD3B0-AE40-C5E9-B1BF-26521663E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1CD7F-C164-B1FB-E1CB-59ED7B969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for Combination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B2CF64-B554-BC7B-D56C-678BCF28B4A7}"/>
              </a:ext>
            </a:extLst>
          </p:cNvPr>
          <p:cNvSpPr txBox="1"/>
          <p:nvPr/>
        </p:nvSpPr>
        <p:spPr>
          <a:xfrm>
            <a:off x="1199625" y="1870745"/>
            <a:ext cx="10282625" cy="485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 multiple challenges our community faces in this moment inspire all of us to be innovative, creative, and strategic to ensure the continuation of critical nonprofit missions for St. Louis.</a:t>
            </a:r>
          </a:p>
          <a:p>
            <a:pPr algn="l"/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Combining forces between Nonprofit Organizations may represent a unique opportunity to create a unified organization with an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enhanced capacity to advance and sustain missions.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By leveraging each organization's strengths and joining forces, a merger / combination aims to provide a continuum of services, expand market share, reduce competition for resources, and strengthen the overall brand.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“Nonprofit mergers and acquisitions are often an effective way to deliver more and better services at lower cost.”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Stanford Social Innovation Review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E5D24D-901E-ACBF-2CAF-5C9491C94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83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A6929-F9E2-4981-EADA-C63FA390E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Nonprofit Synergy Alliance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E0DBB-AE7E-E7AA-B6A0-66BBB0DA0DD2}"/>
              </a:ext>
            </a:extLst>
          </p:cNvPr>
          <p:cNvSpPr txBox="1"/>
          <p:nvPr/>
        </p:nvSpPr>
        <p:spPr>
          <a:xfrm>
            <a:off x="1199625" y="1870745"/>
            <a:ext cx="1028262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With collaboration among nonprofit leadership sure to be an important conversation going forward, the members of the Nonprofit Synergy Alliance have come together to be a single resource to help Executive Directors and their organization’s boards facilitate conversation and implement change.</a:t>
            </a:r>
          </a:p>
          <a:p>
            <a:pPr marL="0" marR="0">
              <a:spcBef>
                <a:spcPts val="0"/>
              </a:spcBef>
            </a:pP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</a:pPr>
            <a:r>
              <a:rPr lang="en-US" sz="20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The Nonprofit Synergy Alliance includes experienced leaders in the areas of fundraising, human resources, legal, accounting, program evaluation, strategic planning, board development, branding, and communications.</a:t>
            </a:r>
          </a:p>
          <a:p>
            <a:pPr marL="0" marR="0">
              <a:spcBef>
                <a:spcPts val="0"/>
              </a:spcBef>
            </a:pPr>
            <a:endParaRPr lang="en-US" sz="20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</a:pPr>
            <a:r>
              <a:rPr lang="en-US" sz="20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The goal of the Nonprofit Synergy Alliance is simple – to advance stronger, more effective, and more sustainable nonprofits who aim to increase their impact in St. Louis.</a:t>
            </a:r>
            <a:endParaRPr lang="en-US" sz="20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3C69F8-E48A-9898-EFDF-D42CC660A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4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3A3B3-F35A-DDB6-9367-5F456BD99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E79A1-A2B6-7B4F-FC0A-49E26E92B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ACAEBC-6C3E-3693-9D27-8C01B7CA0877}"/>
              </a:ext>
            </a:extLst>
          </p:cNvPr>
          <p:cNvSpPr txBox="1"/>
          <p:nvPr/>
        </p:nvSpPr>
        <p:spPr>
          <a:xfrm>
            <a:off x="1199625" y="1870745"/>
            <a:ext cx="1028262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We follow the nationally regarded, best-practice model developed by Mission + Strategy Consulting to help nonprofits explore the possibilities of strategic formal partnerships and mergers.</a:t>
            </a:r>
          </a:p>
          <a:p>
            <a:pPr marL="0" marR="0"/>
            <a:endParaRPr lang="en-US" sz="1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Actions and Services include:</a:t>
            </a:r>
            <a:endParaRPr lang="en-US" sz="1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Partnership matching services and recommendations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Merger or partnership feasibility analysis, including: 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Financial assessment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Mission alignment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Cultural affinity</a:t>
            </a:r>
          </a:p>
          <a:p>
            <a:pPr marL="742950" marR="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Readiness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Confidentiality agreements 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Case for Support 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MOUs and term sheets 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Due diligence 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Legal documents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Integration and communication planning 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Guiding and monitoring implementation</a:t>
            </a:r>
            <a:endParaRPr lang="en-US" sz="2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923390-27F6-96D6-4D4E-8EAD570C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76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02A62-3F19-65D3-49D6-30D644C2F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AC8FC-0EAB-3E25-CDED-A691590DA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Toolkit and Path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081114-C179-DAE0-9A44-1F228326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45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DD15C-C55B-A481-C6F0-E57C3D08A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414B1-498E-822F-8201-C4C9D745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EB6BDC-FEF6-310E-E3A4-661203AE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53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A6929-F9E2-4981-EADA-C63FA390E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E0DBB-AE7E-E7AA-B6A0-66BBB0DA0DD2}"/>
              </a:ext>
            </a:extLst>
          </p:cNvPr>
          <p:cNvSpPr txBox="1"/>
          <p:nvPr/>
        </p:nvSpPr>
        <p:spPr>
          <a:xfrm>
            <a:off x="1199625" y="1870745"/>
            <a:ext cx="1051775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Thank you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!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Dan Reynolds, President, Holmes, Radford &amp; Avalon, Inc.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314-308-8038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dreynolds@holmesradford.com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www.holmesradford.com</a:t>
            </a:r>
            <a:r>
              <a:rPr lang="en-US" sz="2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0920BD-1406-1765-C352-A9EB32EF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8E138-587F-4300-A0DB-82F1E85FE7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3206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475</TotalTime>
  <Words>496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Retrospect</vt:lpstr>
      <vt:lpstr>PowerPoint Presentation</vt:lpstr>
      <vt:lpstr>Introduction</vt:lpstr>
      <vt:lpstr>State of the Sector</vt:lpstr>
      <vt:lpstr>The Case for Combination</vt:lpstr>
      <vt:lpstr>Nonprofit Synergy Alliance</vt:lpstr>
      <vt:lpstr>The Process</vt:lpstr>
      <vt:lpstr>Toolkit and Path</vt:lpstr>
      <vt:lpstr>Resources</vt:lpstr>
      <vt:lpstr>Discussion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Dan Reynolds</dc:creator>
  <cp:lastModifiedBy>Dan Reynolds</cp:lastModifiedBy>
  <cp:revision>2</cp:revision>
  <cp:lastPrinted>2023-12-13T17:03:53Z</cp:lastPrinted>
  <dcterms:created xsi:type="dcterms:W3CDTF">2023-12-11T23:27:17Z</dcterms:created>
  <dcterms:modified xsi:type="dcterms:W3CDTF">2025-01-07T17:37:04Z</dcterms:modified>
</cp:coreProperties>
</file>